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83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ZoneTexte 13"/>
          <p:cNvSpPr/>
          <p:nvPr/>
        </p:nvSpPr>
        <p:spPr>
          <a:xfrm>
            <a:off x="2063880" y="3009960"/>
            <a:ext cx="5015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calcule rapidement en utilisant les stratégies.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62125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Le challenge du tableau de calculs ! </a:t>
            </a:r>
            <a:endParaRPr b="0" lang="fr-FR" sz="3600" spc="-1" strike="noStrike">
              <a:latin typeface="Arial"/>
            </a:endParaRPr>
          </a:p>
        </p:txBody>
      </p:sp>
      <p:graphicFrame>
        <p:nvGraphicFramePr>
          <p:cNvPr id="47" name="Tableau 4"/>
          <p:cNvGraphicFramePr/>
          <p:nvPr/>
        </p:nvGraphicFramePr>
        <p:xfrm>
          <a:off x="360000" y="900000"/>
          <a:ext cx="8639640" cy="5619600"/>
        </p:xfrm>
        <a:graphic>
          <a:graphicData uri="http://schemas.openxmlformats.org/drawingml/2006/table">
            <a:tbl>
              <a:tblPr/>
              <a:tblGrid>
                <a:gridCol w="675360"/>
                <a:gridCol w="2655000"/>
                <a:gridCol w="2655000"/>
                <a:gridCol w="2654640"/>
              </a:tblGrid>
              <a:tr h="290880">
                <a:tc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88480"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47 + 9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9 ? 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78 + 19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284 + 29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5 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60 × 5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84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+ 0,7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10,5 – 0,1 ? 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2,6 + 0,2?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61,7 – 0,2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1,8 + 0,1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30,5 – 0,5 ? 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</a:tr>
              <a:tr h="888480"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302 + 500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485 + 29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2 430 + 18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3 761 + 28 ? 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 + 19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9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848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15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40 × 15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15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13 × 15 ? 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 × 12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52 × 6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</a:tr>
              <a:tr h="887760"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b="0" lang="fr-FR" sz="1800" spc="-1" strike="noStrike"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 × 8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35 × 8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38 + 5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23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18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 × 45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7400">
                <a:tc v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500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500 × 9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600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700 × 8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× 900 ?</a:t>
                      </a:r>
                      <a:endParaRPr b="0" lang="fr-FR" sz="2000" spc="-1" strike="noStrike"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20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20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700 × 9 ?</a:t>
                      </a:r>
                      <a:endParaRPr b="0" lang="fr-FR" sz="2000" spc="-1" strike="noStrike"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ffa6a6"/>
                    </a:solidFill>
                  </a:tcPr>
                </a:tc>
              </a:tr>
            </a:tbl>
          </a:graphicData>
        </a:graphic>
      </p:graphicFrame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9" name=""/>
          <p:cNvSpPr/>
          <p:nvPr/>
        </p:nvSpPr>
        <p:spPr>
          <a:xfrm>
            <a:off x="6867720" y="328320"/>
            <a:ext cx="817200" cy="469080"/>
          </a:xfrm>
          <a:prstGeom prst="roundRect">
            <a:avLst>
              <a:gd name="adj" fmla="val 16667"/>
            </a:avLst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0" name=""/>
          <p:cNvSpPr/>
          <p:nvPr/>
        </p:nvSpPr>
        <p:spPr>
          <a:xfrm>
            <a:off x="8210880" y="336240"/>
            <a:ext cx="817200" cy="469080"/>
          </a:xfrm>
          <a:prstGeom prst="roundRect">
            <a:avLst>
              <a:gd name="adj" fmla="val 16667"/>
            </a:avLst>
          </a:prstGeom>
          <a:solidFill>
            <a:srgbClr val="ffa6a6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</TotalTime>
  <Application>LibreOffice/7.4.1.2$Windows_X86_64 LibreOffice_project/3c58a8f3a960df8bc8fd77b461821e42c061c5f0</Application>
  <AppVersion>15.0000</AppVersion>
  <Words>113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2026-02-11T15:07:13Z</dcterms:modified>
  <cp:revision>65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</vt:i4>
  </property>
</Properties>
</file>